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7" r:id="rId3"/>
    <p:sldId id="284" r:id="rId4"/>
    <p:sldId id="305" r:id="rId5"/>
    <p:sldId id="285" r:id="rId6"/>
    <p:sldId id="286" r:id="rId7"/>
    <p:sldId id="289" r:id="rId8"/>
    <p:sldId id="292" r:id="rId9"/>
    <p:sldId id="290" r:id="rId10"/>
    <p:sldId id="293" r:id="rId11"/>
    <p:sldId id="291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7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2104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3295" y="133350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Primary IDE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781"/>
            <a:ext cx="9144000" cy="44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3295" y="133350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Other’s Environment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5" y="722919"/>
            <a:ext cx="9144000" cy="44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831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5873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6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6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22871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356135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workshop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11837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45528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5400" y="2114550"/>
            <a:ext cx="10326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Getx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52550"/>
            <a:ext cx="3049143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2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2114550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09750"/>
            <a:ext cx="452636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5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114550"/>
            <a:ext cx="2315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Expandable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19150"/>
            <a:ext cx="2286000" cy="40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114550"/>
            <a:ext cx="18957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Money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F</a:t>
            </a:r>
            <a:r>
              <a:rPr lang="en-US" sz="3200" b="1" dirty="0" smtClean="0">
                <a:solidFill>
                  <a:schemeClr val="bg1"/>
                </a:solidFill>
              </a:rPr>
              <a:t>ormatter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819150"/>
            <a:ext cx="2212951" cy="39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2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114550"/>
            <a:ext cx="132260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Flutter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Chart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76350"/>
            <a:ext cx="34099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114550"/>
            <a:ext cx="17187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Flutter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Shimmer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95350"/>
            <a:ext cx="22288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8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082195"/>
            <a:ext cx="25779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Flutter</a:t>
            </a:r>
          </a:p>
          <a:p>
            <a:r>
              <a:rPr lang="en-US" sz="3200" b="1" dirty="0" err="1" smtClean="0">
                <a:solidFill>
                  <a:schemeClr val="bg1"/>
                </a:solidFill>
              </a:rPr>
              <a:t>Fontawesome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28750"/>
            <a:ext cx="4536696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082195"/>
            <a:ext cx="187121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Backdrop 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42950"/>
            <a:ext cx="2362200" cy="42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Explore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082195"/>
            <a:ext cx="207544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Intro Slider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875934"/>
            <a:ext cx="2237181" cy="39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1664" y="1733550"/>
            <a:ext cx="146783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Bottom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N</a:t>
            </a:r>
            <a:r>
              <a:rPr lang="en-US" sz="3200" b="1" dirty="0" smtClean="0">
                <a:solidFill>
                  <a:schemeClr val="bg1"/>
                </a:solidFill>
              </a:rPr>
              <a:t>avy 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B</a:t>
            </a:r>
            <a:r>
              <a:rPr lang="en-US" sz="3200" b="1" dirty="0" smtClean="0">
                <a:solidFill>
                  <a:schemeClr val="bg1"/>
                </a:solidFill>
              </a:rPr>
              <a:t>ar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90750"/>
            <a:ext cx="3724275" cy="12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1664" y="1733550"/>
            <a:ext cx="105105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Local</a:t>
            </a:r>
          </a:p>
          <a:p>
            <a:r>
              <a:rPr lang="en-US" sz="3200" b="1" dirty="0" err="1" smtClean="0">
                <a:solidFill>
                  <a:schemeClr val="bg1"/>
                </a:solidFill>
              </a:rPr>
              <a:t>Auth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8638"/>
            <a:ext cx="4190999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23665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Local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Notifications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43955"/>
            <a:ext cx="4353699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139012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Google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Maps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flutter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76350"/>
            <a:ext cx="443113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21449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b="1" dirty="0" smtClean="0">
                <a:solidFill>
                  <a:schemeClr val="bg1"/>
                </a:solidFill>
              </a:rPr>
              <a:t>ermission 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handler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4405"/>
            <a:ext cx="4048666" cy="33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15414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Pull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refresh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819150"/>
            <a:ext cx="2083334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0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18413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Carousel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S</a:t>
            </a:r>
            <a:r>
              <a:rPr lang="en-US" sz="3600" b="1" dirty="0" smtClean="0">
                <a:solidFill>
                  <a:schemeClr val="bg1"/>
                </a:solidFill>
              </a:rPr>
              <a:t>lider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85" y="1123950"/>
            <a:ext cx="38100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0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23031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Flutter 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Tensorflow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428750"/>
            <a:ext cx="3885716" cy="27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8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Explore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Explore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Explore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895350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082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3295" y="133350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Primary IDE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0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3295" y="133350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IDE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9144000" cy="44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4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9566</TotalTime>
  <Words>550</Words>
  <Application>Microsoft Office PowerPoint</Application>
  <PresentationFormat>On-screen Show (16:9)</PresentationFormat>
  <Paragraphs>119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Roboto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Microsoft account</cp:lastModifiedBy>
  <cp:revision>369</cp:revision>
  <dcterms:created xsi:type="dcterms:W3CDTF">2006-08-16T00:00:00Z</dcterms:created>
  <dcterms:modified xsi:type="dcterms:W3CDTF">2022-11-22T13:54:41Z</dcterms:modified>
</cp:coreProperties>
</file>